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9" r:id="rId3"/>
    <p:sldId id="280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81" r:id="rId21"/>
    <p:sldId id="273" r:id="rId22"/>
    <p:sldId id="274" r:id="rId23"/>
    <p:sldId id="275" r:id="rId24"/>
    <p:sldId id="276" r:id="rId25"/>
    <p:sldId id="277" r:id="rId26"/>
    <p:sldId id="278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9/1/2015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9/1/2015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9/1/2015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9/1/2015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9/1/2015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9/1/2015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9/1/2015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9/1/2015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9/1/2015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9/1/2015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9/1/2015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9/1/2015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9/1/2015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9/1/2015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9/1/2015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9/1/2015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9/1/2015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9/1/2015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istory.com/shows/the-universe/videos/planet-earth?m=5189719baf036&amp;s=All&amp;f=1&amp;free=false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Life - The Story of Us: </a:t>
            </a:r>
            <a:br>
              <a:rPr lang="en-US" dirty="0" smtClean="0"/>
            </a:br>
            <a:r>
              <a:rPr lang="en-US" dirty="0" smtClean="0"/>
              <a:t>Journey to 10,000 BC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70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Extinction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65 Million Years Ago: an asteroid 6 miles in diameter crashed into North America in the Yucatan Peninsula of Mexico and the Caribbean Sea</a:t>
            </a:r>
          </a:p>
          <a:p>
            <a:pPr lvl="1"/>
            <a:r>
              <a:rPr lang="en-US" dirty="0" smtClean="0"/>
              <a:t>It exploded with 1,000,000,000 times the force of the atomic bomb</a:t>
            </a:r>
          </a:p>
          <a:p>
            <a:pPr lvl="1"/>
            <a:r>
              <a:rPr lang="en-US" dirty="0" smtClean="0"/>
              <a:t>Caused a tsunami 3,000 feet high</a:t>
            </a:r>
          </a:p>
          <a:p>
            <a:pPr lvl="1"/>
            <a:r>
              <a:rPr lang="en-US" dirty="0" smtClean="0"/>
              <a:t>Caused acid rain to fall for 12 years</a:t>
            </a:r>
          </a:p>
          <a:p>
            <a:pPr lvl="1"/>
            <a:r>
              <a:rPr lang="en-US" dirty="0" smtClean="0"/>
              <a:t>Blocked out the sun for at least 2 years</a:t>
            </a:r>
          </a:p>
          <a:p>
            <a:pPr lvl="1"/>
            <a:r>
              <a:rPr lang="en-US" dirty="0" smtClean="0"/>
              <a:t>Created 110 mile wide crater</a:t>
            </a:r>
          </a:p>
          <a:p>
            <a:pPr lvl="1"/>
            <a:r>
              <a:rPr lang="en-US" dirty="0" smtClean="0"/>
              <a:t>50-90% of all species alive on Earth at the time went extinct</a:t>
            </a:r>
          </a:p>
          <a:p>
            <a:pPr lvl="1"/>
            <a:r>
              <a:rPr lang="en-US" dirty="0" smtClean="0"/>
              <a:t>Allowed mammals to become the dominant species on the planet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5151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65 Million Years Ago</a:t>
            </a:r>
            <a:endParaRPr lang="en-US" dirty="0"/>
          </a:p>
        </p:txBody>
      </p:sp>
      <p:pic>
        <p:nvPicPr>
          <p:cNvPr id="7170" name="Picture 2" descr="http://upload.wikimedia.org/wikipedia/commons/1/10/Blakey_65mo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35" y="1690688"/>
            <a:ext cx="10271930" cy="5135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626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50 Million Years Ago</a:t>
            </a:r>
            <a:endParaRPr lang="en-US" dirty="0"/>
          </a:p>
        </p:txBody>
      </p:sp>
      <p:pic>
        <p:nvPicPr>
          <p:cNvPr id="8194" name="Picture 2" descr="http://upload.wikimedia.org/wikipedia/commons/b/ba/Blakey_50mo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976" y="1690688"/>
            <a:ext cx="9892048" cy="494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33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35 Million Years Ago</a:t>
            </a:r>
            <a:endParaRPr lang="en-US" dirty="0"/>
          </a:p>
        </p:txBody>
      </p:sp>
      <p:pic>
        <p:nvPicPr>
          <p:cNvPr id="9218" name="Picture 2" descr="http://upload.wikimedia.org/wikipedia/commons/7/73/Blakey_35mo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869" y="1690688"/>
            <a:ext cx="10130262" cy="5065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244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20 Million Years Ago</a:t>
            </a:r>
            <a:endParaRPr lang="en-US" dirty="0"/>
          </a:p>
        </p:txBody>
      </p:sp>
      <p:pic>
        <p:nvPicPr>
          <p:cNvPr id="10242" name="Picture 2" descr="http://upload.wikimedia.org/wikipedia/commons/2/2c/Blakey_20mo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643" y="1690688"/>
            <a:ext cx="9550713" cy="4775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0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 Million Years Ago</a:t>
            </a:r>
            <a:endParaRPr lang="en-US" dirty="0"/>
          </a:p>
        </p:txBody>
      </p:sp>
      <p:pic>
        <p:nvPicPr>
          <p:cNvPr id="11266" name="Picture 2" descr="http://upload.wikimedia.org/wikipedia/commons/7/7e/Blakey_Pleistmo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052" y="1690688"/>
            <a:ext cx="9743896" cy="4871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52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Ice Age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110,000 years ago, the last ice age began</a:t>
            </a:r>
          </a:p>
          <a:p>
            <a:r>
              <a:rPr lang="en-US" dirty="0" smtClean="0"/>
              <a:t>Temperatures across the planet cooled</a:t>
            </a:r>
          </a:p>
          <a:p>
            <a:r>
              <a:rPr lang="en-US" dirty="0" smtClean="0"/>
              <a:t>1/3 of Earth was covered in ice</a:t>
            </a:r>
          </a:p>
        </p:txBody>
      </p:sp>
      <p:pic>
        <p:nvPicPr>
          <p:cNvPr id="12290" name="Picture 2" descr="http://upload.wikimedia.org/wikipedia/commons/thumb/b/b4/IceAgeEarth.jpg/640px-IceAgeEarth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17" y="1398610"/>
            <a:ext cx="5203356" cy="5203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49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Olduvai Gorge, Tanzania</a:t>
            </a:r>
            <a:endParaRPr lang="en-US" dirty="0"/>
          </a:p>
        </p:txBody>
      </p:sp>
      <p:pic>
        <p:nvPicPr>
          <p:cNvPr id="13314" name="Picture 2" descr="http://upload.wikimedia.org/wikipedia/commons/thumb/c/ce/Olduvai_Gorge_or_Oldupai_Gorge.jpg/1280px-Olduvai_Gorge_or_Oldupai_Go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10466231" cy="4914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100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The Birthplace of Mankind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338,000 years ago: the farthest back we can trace our male DNA ancestors</a:t>
            </a:r>
          </a:p>
          <a:p>
            <a:r>
              <a:rPr lang="en-US" u="sng" dirty="0" smtClean="0"/>
              <a:t>Olduvai Gorge, Tanzania, 200,000 years ago: earliest fossil evidence of modern humans</a:t>
            </a:r>
          </a:p>
          <a:p>
            <a:r>
              <a:rPr lang="en-US" dirty="0" smtClean="0"/>
              <a:t>Ethiopia, 150,000 years ago: the most recent female ancestor of all humans today</a:t>
            </a:r>
          </a:p>
          <a:p>
            <a:r>
              <a:rPr lang="en-US" u="sng" dirty="0" smtClean="0"/>
              <a:t>70,000 years ago: The Great Leap Forward – the first use of stone tools by modern human beings</a:t>
            </a:r>
          </a:p>
          <a:p>
            <a:r>
              <a:rPr lang="en-US" u="sng" dirty="0" smtClean="0"/>
              <a:t>60,000 years ago: The Great Migration – humankind moves out of Africa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86555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Toward Civilization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50,000 years ago: Humans arrive in Asia</a:t>
            </a:r>
          </a:p>
          <a:p>
            <a:r>
              <a:rPr lang="en-US" dirty="0"/>
              <a:t>40,000 years ago: Humans arrive in Europe and Australia</a:t>
            </a:r>
          </a:p>
          <a:p>
            <a:r>
              <a:rPr lang="en-US" dirty="0"/>
              <a:t>30,000 years ago: Humans arrive in North </a:t>
            </a:r>
            <a:r>
              <a:rPr lang="en-US" dirty="0" smtClean="0"/>
              <a:t>America</a:t>
            </a:r>
            <a:endParaRPr lang="en-US" dirty="0"/>
          </a:p>
        </p:txBody>
      </p:sp>
      <p:pic>
        <p:nvPicPr>
          <p:cNvPr id="1026" name="Picture 2" descr="http://www.history.com/news/history-blog/wp-content/tn3/0/37638336_MAN_SAfrica-Day32_12162011-JA-04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56" y="1766833"/>
            <a:ext cx="5874757" cy="3903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28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Life Begins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3.5 billion years ago, life as we know it begins on Earth in our oceans</a:t>
            </a:r>
            <a:endParaRPr lang="en-US" b="1" dirty="0" smtClean="0"/>
          </a:p>
          <a:p>
            <a:pPr lvl="1"/>
            <a:r>
              <a:rPr lang="en-US" b="1" dirty="0" smtClean="0"/>
              <a:t>These were single celled organisms that didn’t need oxygen (because there was no oxygen anywhere on Earth)!</a:t>
            </a:r>
          </a:p>
          <a:p>
            <a:r>
              <a:rPr lang="en-US" b="1" u="sng" dirty="0" smtClean="0"/>
              <a:t>Photosynthetic life began two billion years ago: organisms used light from the sun to get energy</a:t>
            </a:r>
          </a:p>
          <a:p>
            <a:pPr lvl="1"/>
            <a:r>
              <a:rPr lang="en-US" b="1" u="sng" dirty="0" smtClean="0"/>
              <a:t>These organisms began to produce oxygen which filled the atmosphere</a:t>
            </a:r>
          </a:p>
          <a:p>
            <a:r>
              <a:rPr lang="en-US" dirty="0" smtClean="0"/>
              <a:t>580 million years ago, the first multicellular life forms appeared in the oceans</a:t>
            </a:r>
          </a:p>
          <a:p>
            <a:pPr lvl="1"/>
            <a:r>
              <a:rPr lang="en-US" i="1" dirty="0" smtClean="0">
                <a:hlinkClick r:id="rId2"/>
              </a:rPr>
              <a:t>Link to “Earth - The Blue Planet</a:t>
            </a:r>
            <a:r>
              <a:rPr lang="en-US" i="1" dirty="0" smtClean="0"/>
              <a:t>”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4501021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Our Farming Mother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17,000 years ago: The ice age ends, cutting off the land bridge connecting North America to Asia</a:t>
            </a:r>
          </a:p>
          <a:p>
            <a:r>
              <a:rPr lang="en-US" dirty="0"/>
              <a:t>13,000 years ago: Humans arrive in South America</a:t>
            </a:r>
          </a:p>
          <a:p>
            <a:r>
              <a:rPr lang="en-US" u="sng" dirty="0"/>
              <a:t>12,000-9,000 years ago: The Neolithic Revolution – humans move from a society based on hunting and gathering to one based on </a:t>
            </a:r>
            <a:r>
              <a:rPr lang="en-US" u="sng" dirty="0" smtClean="0"/>
              <a:t>agriculture and farming </a:t>
            </a:r>
            <a:r>
              <a:rPr lang="en-US" u="sng" dirty="0"/>
              <a:t>in Africa and the Middle East</a:t>
            </a:r>
          </a:p>
          <a:p>
            <a:endParaRPr lang="en-US" dirty="0"/>
          </a:p>
        </p:txBody>
      </p:sp>
      <p:pic>
        <p:nvPicPr>
          <p:cNvPr id="2050" name="Picture 2" descr="http://www.history.com/s3static/video-thumbnails/AETN-History_VMS/103/891/History_Mankind_Birth_of_Farming_SF_still_624x3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23" y="2150772"/>
            <a:ext cx="5792690" cy="3267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9520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This DID NOT Happen!</a:t>
            </a:r>
            <a:endParaRPr lang="en-US" dirty="0"/>
          </a:p>
        </p:txBody>
      </p:sp>
      <p:pic>
        <p:nvPicPr>
          <p:cNvPr id="14338" name="Picture 2" descr="http://i1.cdnds.net/11/52/618x365/movies_jurassic_park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575" y="1690688"/>
            <a:ext cx="8432850" cy="4980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4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NOR THIS!</a:t>
            </a:r>
            <a:endParaRPr lang="en-US" dirty="0"/>
          </a:p>
        </p:txBody>
      </p:sp>
      <p:pic>
        <p:nvPicPr>
          <p:cNvPr id="15362" name="Picture 2" descr="http://knowinglyundersold.files.wordpress.com/2010/11/the_flintstones-show.jpg?w=5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435" y="1690688"/>
            <a:ext cx="6647130" cy="499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36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Neither did this!</a:t>
            </a:r>
            <a:endParaRPr lang="en-US" dirty="0"/>
          </a:p>
        </p:txBody>
      </p:sp>
      <p:pic>
        <p:nvPicPr>
          <p:cNvPr id="16386" name="Picture 2" descr="http://www.nerdlikeyou.com/wp-content/uploads/2013/04/jurassic-park-gennero-on-toil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411" y="2030455"/>
            <a:ext cx="8433178" cy="457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79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Actually, this one is pretty cool</a:t>
            </a:r>
            <a:endParaRPr lang="en-US" dirty="0"/>
          </a:p>
        </p:txBody>
      </p:sp>
      <p:pic>
        <p:nvPicPr>
          <p:cNvPr id="17410" name="Picture 2" descr="http://mbtimetraveler.files.wordpress.com/2012/12/t-rex-on-a-miss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663" y="1460637"/>
            <a:ext cx="4206674" cy="525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16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No! Just, no!</a:t>
            </a:r>
            <a:endParaRPr lang="en-US" dirty="0"/>
          </a:p>
        </p:txBody>
      </p:sp>
      <p:pic>
        <p:nvPicPr>
          <p:cNvPr id="18434" name="Picture 2" descr="http://momentumbooks.com.au/wp-content/uploads/2013/05/TL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223" y="1690688"/>
            <a:ext cx="8675553" cy="499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85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592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Life Explodes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Fish, coral, shellfish, and ocean plants appear 485 million years ago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Fungi and plants appear on land 460 million years ago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443 million years ago: amphibians appear on land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310 million years ago: mammals, birds, and lizards begin to evolve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248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Pangaea: All of Earth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 smtClean="0"/>
              <a:t>All the continents merged into one supercontinent 300 million years ago.</a:t>
            </a:r>
          </a:p>
          <a:p>
            <a:endParaRPr lang="en-US" dirty="0" smtClean="0"/>
          </a:p>
          <a:p>
            <a:r>
              <a:rPr lang="en-US" dirty="0" smtClean="0"/>
              <a:t>Earth was covered by a super-ocean called Panthalassa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Pangaea broke apart 200 million years ago into 2 continents:</a:t>
            </a:r>
          </a:p>
          <a:p>
            <a:pPr lvl="1"/>
            <a:r>
              <a:rPr lang="en-US" dirty="0" smtClean="0"/>
              <a:t>Laurasia in the north</a:t>
            </a:r>
          </a:p>
          <a:p>
            <a:pPr lvl="1"/>
            <a:r>
              <a:rPr lang="en-US" dirty="0" err="1" smtClean="0"/>
              <a:t>Gondwana</a:t>
            </a:r>
            <a:r>
              <a:rPr lang="en-US" dirty="0" smtClean="0"/>
              <a:t> in the south</a:t>
            </a:r>
            <a:endParaRPr lang="en-US" dirty="0"/>
          </a:p>
        </p:txBody>
      </p:sp>
      <p:pic>
        <p:nvPicPr>
          <p:cNvPr id="1026" name="Picture 2" descr="Pangae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79" y="2145989"/>
            <a:ext cx="5973921" cy="3710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833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Toward an Earth We Know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Laurasia broke apart forming North America, Europe, Asia, and the Atlantic</a:t>
            </a:r>
          </a:p>
          <a:p>
            <a:endParaRPr lang="en-US" dirty="0"/>
          </a:p>
          <a:p>
            <a:r>
              <a:rPr lang="en-US" dirty="0" err="1" smtClean="0"/>
              <a:t>Gondwana</a:t>
            </a:r>
            <a:r>
              <a:rPr lang="en-US" dirty="0" smtClean="0"/>
              <a:t> broke into Africa, South America, Antarctica, and Australia </a:t>
            </a:r>
            <a:endParaRPr lang="en-US" dirty="0"/>
          </a:p>
        </p:txBody>
      </p:sp>
      <p:pic>
        <p:nvPicPr>
          <p:cNvPr id="2050" name="Picture 2" descr="http://upload.wikimedia.org/wikipedia/commons/thumb/8/82/Laurasia-Gondwana.svg/519px-Laurasia-Gondwana.svg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66" y="1561756"/>
            <a:ext cx="5628213" cy="471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0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Dinosaurs!!!</a:t>
            </a:r>
            <a:endParaRPr lang="en-US" dirty="0"/>
          </a:p>
        </p:txBody>
      </p:sp>
      <p:pic>
        <p:nvPicPr>
          <p:cNvPr id="3074" name="Picture 2" descr="http://www.rareresource.com/photos/dinosaur-gallery/tyrannosaurus-rex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73" y="2164210"/>
            <a:ext cx="5368679" cy="387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theblogue.cz/clanky/historie/brachiosaurus/brachiosauru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838" y="1966734"/>
            <a:ext cx="5033962" cy="4069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40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relationship-economy.com/wp-content/uploads/2013/10/extinction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581" y="108398"/>
            <a:ext cx="9310397" cy="6610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14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1.ytimg.com/vi/Y8Ij9xboreA/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462" y="107020"/>
            <a:ext cx="9001304" cy="6750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632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th02.deviantart.net/fs24/PRE/i/2009/242/7/a/Extinction_by_chani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47" y="149734"/>
            <a:ext cx="10470523" cy="6708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27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2591</TotalTime>
  <Words>608</Words>
  <Application>Microsoft Office PowerPoint</Application>
  <PresentationFormat>Widescreen</PresentationFormat>
  <Paragraphs>73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Corbel</vt:lpstr>
      <vt:lpstr>Depth</vt:lpstr>
      <vt:lpstr>Life - The Story of Us:  Journey to 10,000 BC</vt:lpstr>
      <vt:lpstr>Life Begins</vt:lpstr>
      <vt:lpstr>Life Explodes</vt:lpstr>
      <vt:lpstr>Pangaea: All of Earth</vt:lpstr>
      <vt:lpstr>Toward an Earth We Know</vt:lpstr>
      <vt:lpstr>Dinosaurs!!!</vt:lpstr>
      <vt:lpstr>PowerPoint Presentation</vt:lpstr>
      <vt:lpstr>PowerPoint Presentation</vt:lpstr>
      <vt:lpstr>PowerPoint Presentation</vt:lpstr>
      <vt:lpstr>Extinction</vt:lpstr>
      <vt:lpstr>65 Million Years Ago</vt:lpstr>
      <vt:lpstr>50 Million Years Ago</vt:lpstr>
      <vt:lpstr>35 Million Years Ago</vt:lpstr>
      <vt:lpstr>20 Million Years Ago</vt:lpstr>
      <vt:lpstr>3 Million Years Ago</vt:lpstr>
      <vt:lpstr>Ice Age</vt:lpstr>
      <vt:lpstr>Olduvai Gorge, Tanzania</vt:lpstr>
      <vt:lpstr>The Birthplace of Mankind</vt:lpstr>
      <vt:lpstr>Toward Civilization</vt:lpstr>
      <vt:lpstr>Our Farming Mother</vt:lpstr>
      <vt:lpstr>This DID NOT Happen!</vt:lpstr>
      <vt:lpstr>NOR THIS!</vt:lpstr>
      <vt:lpstr>Neither did this!</vt:lpstr>
      <vt:lpstr>Actually, this one is pretty cool</vt:lpstr>
      <vt:lpstr>No! Just, no!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After the Dinosaurs:  10,000 BC</dc:title>
  <dc:creator>Lawrence Staten</dc:creator>
  <cp:lastModifiedBy>Lawrence Staten</cp:lastModifiedBy>
  <cp:revision>31</cp:revision>
  <dcterms:created xsi:type="dcterms:W3CDTF">2014-09-02T15:51:19Z</dcterms:created>
  <dcterms:modified xsi:type="dcterms:W3CDTF">2015-09-01T22:11:43Z</dcterms:modified>
</cp:coreProperties>
</file>